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7"/>
  </p:notesMasterIdLst>
  <p:handoutMasterIdLst>
    <p:handoutMasterId r:id="rId38"/>
  </p:handoutMasterIdLst>
  <p:sldIdLst>
    <p:sldId id="1309" r:id="rId6"/>
    <p:sldId id="1334" r:id="rId7"/>
    <p:sldId id="1383" r:id="rId8"/>
    <p:sldId id="1384" r:id="rId9"/>
    <p:sldId id="1385" r:id="rId10"/>
    <p:sldId id="1386" r:id="rId11"/>
    <p:sldId id="1387" r:id="rId12"/>
    <p:sldId id="1388" r:id="rId13"/>
    <p:sldId id="1364" r:id="rId14"/>
    <p:sldId id="1380" r:id="rId15"/>
    <p:sldId id="1363" r:id="rId16"/>
    <p:sldId id="1354" r:id="rId17"/>
    <p:sldId id="1389" r:id="rId18"/>
    <p:sldId id="1390" r:id="rId19"/>
    <p:sldId id="1391" r:id="rId20"/>
    <p:sldId id="1392" r:id="rId21"/>
    <p:sldId id="1393" r:id="rId22"/>
    <p:sldId id="1394" r:id="rId23"/>
    <p:sldId id="1395" r:id="rId24"/>
    <p:sldId id="1396" r:id="rId25"/>
    <p:sldId id="1397" r:id="rId26"/>
    <p:sldId id="1398" r:id="rId27"/>
    <p:sldId id="1399" r:id="rId28"/>
    <p:sldId id="1400" r:id="rId29"/>
    <p:sldId id="1401" r:id="rId30"/>
    <p:sldId id="1402" r:id="rId31"/>
    <p:sldId id="1342" r:id="rId32"/>
    <p:sldId id="1403" r:id="rId33"/>
    <p:sldId id="1404" r:id="rId34"/>
    <p:sldId id="1322" r:id="rId35"/>
    <p:sldId id="1326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83"/>
            <p14:sldId id="1384"/>
            <p14:sldId id="1385"/>
            <p14:sldId id="1386"/>
            <p14:sldId id="1387"/>
            <p14:sldId id="1388"/>
            <p14:sldId id="1364"/>
            <p14:sldId id="1380"/>
            <p14:sldId id="1363"/>
            <p14:sldId id="1354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1"/>
            <p14:sldId id="1402"/>
            <p14:sldId id="1342"/>
            <p14:sldId id="1403"/>
            <p14:sldId id="1404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2" autoAdjust="0"/>
    <p:restoredTop sz="71429" autoAdjust="0"/>
  </p:normalViewPr>
  <p:slideViewPr>
    <p:cSldViewPr>
      <p:cViewPr varScale="1">
        <p:scale>
          <a:sx n="74" d="100"/>
          <a:sy n="74" d="100"/>
        </p:scale>
        <p:origin x="3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12/4/2015 3:19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12/4/2015 3:19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12/4/2015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this doesn’t work, have them open up the </a:t>
            </a:r>
            <a:r>
              <a:rPr lang="en-US" dirty="0" err="1" smtClean="0"/>
              <a:t>iot</a:t>
            </a:r>
            <a:r>
              <a:rPr lang="en-US" dirty="0" smtClean="0"/>
              <a:t> dashboard by searching “</a:t>
            </a:r>
            <a:r>
              <a:rPr lang="en-US" dirty="0" err="1" smtClean="0"/>
              <a:t>iot</a:t>
            </a:r>
            <a:r>
              <a:rPr lang="en-US" dirty="0" smtClean="0"/>
              <a:t>” and opening the </a:t>
            </a:r>
            <a:r>
              <a:rPr lang="en-US" dirty="0" err="1" smtClean="0"/>
              <a:t>iot</a:t>
            </a:r>
            <a:r>
              <a:rPr lang="en-US" dirty="0" smtClean="0"/>
              <a:t> dashboard app.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r>
              <a:rPr lang="en-US" baseline="0" dirty="0" smtClean="0"/>
              <a:t> instead.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5:30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1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12/4/2015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12/4/2015 3:19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some examples of famous</a:t>
            </a:r>
            <a:r>
              <a:rPr lang="en-US" baseline="0" dirty="0" smtClean="0"/>
              <a:t> robots?</a:t>
            </a:r>
          </a:p>
          <a:p>
            <a:r>
              <a:rPr lang="en-US" baseline="0" dirty="0" smtClean="0"/>
              <a:t>What makes a robot?</a:t>
            </a:r>
          </a:p>
          <a:p>
            <a:r>
              <a:rPr lang="en-US" baseline="0" dirty="0" smtClean="0"/>
              <a:t>On this slide are any of these robots or machines?</a:t>
            </a:r>
          </a:p>
          <a:p>
            <a:r>
              <a:rPr lang="en-US" baseline="0" dirty="0" smtClean="0"/>
              <a:t>What is the difference between a robot and a machine?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3:31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1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Power,</a:t>
            </a:r>
            <a:r>
              <a:rPr lang="en-US" baseline="0" dirty="0" smtClean="0"/>
              <a:t> Hardware, Senses and Brains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3:41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6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4:06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3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6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 is.</a:t>
            </a:r>
          </a:p>
          <a:p>
            <a:r>
              <a:rPr lang="en-US" dirty="0" smtClean="0"/>
              <a:t>How it works</a:t>
            </a:r>
          </a:p>
          <a:p>
            <a:r>
              <a:rPr lang="en-US" dirty="0" smtClean="0"/>
              <a:t>Why we use it.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7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Green/Blue</a:t>
            </a:r>
            <a:r>
              <a:rPr lang="en-US" baseline="0" dirty="0" smtClean="0"/>
              <a:t> wires control the left motor.</a:t>
            </a:r>
          </a:p>
          <a:p>
            <a:r>
              <a:rPr lang="en-US" baseline="0" dirty="0" smtClean="0"/>
              <a:t>Pink/Yellow wires control the right motor.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Applying power to the Green wire spins the left motor one direction</a:t>
            </a:r>
          </a:p>
          <a:p>
            <a:r>
              <a:rPr lang="en-US" baseline="0" dirty="0" smtClean="0"/>
              <a:t>Applying power to the Blue wire spins the left motor the other direction</a:t>
            </a:r>
          </a:p>
          <a:p>
            <a:r>
              <a:rPr lang="en-US" baseline="0" dirty="0" smtClean="0"/>
              <a:t>Applying power to the Pink wire spins the right motor one direction</a:t>
            </a:r>
          </a:p>
          <a:p>
            <a:r>
              <a:rPr lang="en-US" baseline="0" dirty="0" smtClean="0"/>
              <a:t>Applying power to the Yellow wire spins the right motor the other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Applying power to a wire effectively closes a switch in a specific direction allowing power to flow that direction through the motor, spinning it.</a:t>
            </a:r>
          </a:p>
          <a:p>
            <a:r>
              <a:rPr lang="en-US" baseline="0" dirty="0" smtClean="0"/>
              <a:t>This is known as an H-Bridge.  The L289N is an H-Bridge effective for two motors.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controlling via full power in this setup.  The L289N also allows Pulse Width Modulation, which opens and closes the switch on various pulses to control speed.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0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provides 5V power to the sensor</a:t>
            </a:r>
          </a:p>
          <a:p>
            <a:r>
              <a:rPr lang="en-US" baseline="0" dirty="0" smtClean="0"/>
              <a:t>Black grounds the sensor with the rest of the circuitry.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Appling power on purple for 10 micro seconds tells the sensor to start</a:t>
            </a:r>
          </a:p>
          <a:p>
            <a:r>
              <a:rPr lang="en-US" baseline="0" dirty="0" smtClean="0"/>
              <a:t>We receive a signal on blue back the length of the distance divided by 2 and airspeed. (round trip)</a:t>
            </a:r>
          </a:p>
          <a:p>
            <a:r>
              <a:rPr lang="en-US" baseline="0" dirty="0" smtClean="0"/>
              <a:t>We put a resistor between blue and the input on the Pi because the returning signal is ~5V, and the pi operates on 3.3V, we want to protect the pi.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main brain.</a:t>
            </a:r>
          </a:p>
          <a:p>
            <a:r>
              <a:rPr lang="en-US" dirty="0" smtClean="0"/>
              <a:t>Find where the code is that initializes</a:t>
            </a:r>
            <a:r>
              <a:rPr lang="en-US" baseline="0" dirty="0" smtClean="0"/>
              <a:t> the brain.</a:t>
            </a:r>
          </a:p>
          <a:p>
            <a:r>
              <a:rPr lang="en-US" baseline="0" dirty="0" smtClean="0"/>
              <a:t>Find where the code is that does the main controls for the robot.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12/4/2015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8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Car Lab</a:t>
            </a:r>
            <a:br>
              <a:rPr lang="en-US" dirty="0" smtClean="0"/>
            </a:br>
            <a:r>
              <a:rPr lang="en-US" sz="3200" dirty="0" smtClean="0"/>
              <a:t>Windows 10 IoT Core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Once wiring is complete</a:t>
            </a:r>
          </a:p>
          <a:p>
            <a:r>
              <a:rPr lang="en-US" dirty="0" smtClean="0"/>
              <a:t>Once wiring as been verified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Your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1287462"/>
            <a:ext cx="4678341" cy="49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5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37" y="449262"/>
            <a:ext cx="6946292" cy="60769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20084"/>
              </p:ext>
            </p:extLst>
          </p:nvPr>
        </p:nvGraphicFramePr>
        <p:xfrm>
          <a:off x="198437" y="1592262"/>
          <a:ext cx="4495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/>
                <a:gridCol w="1498600"/>
                <a:gridCol w="1498600"/>
              </a:tblGrid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Wire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 Physical 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 Logical Pin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Green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Pink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093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86" y="295274"/>
            <a:ext cx="6126789" cy="647858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792643"/>
              </p:ext>
            </p:extLst>
          </p:nvPr>
        </p:nvGraphicFramePr>
        <p:xfrm>
          <a:off x="198437" y="1592262"/>
          <a:ext cx="44958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600"/>
                <a:gridCol w="1498600"/>
                <a:gridCol w="1498600"/>
              </a:tblGrid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Wire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 Physical 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 Logical Pin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5V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Ground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Purple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Open Visual Studio</a:t>
            </a:r>
          </a:p>
          <a:p>
            <a:r>
              <a:rPr lang="en-US" dirty="0" smtClean="0"/>
              <a:t>File, Open Project</a:t>
            </a:r>
          </a:p>
          <a:p>
            <a:r>
              <a:rPr lang="en-US" dirty="0" smtClean="0"/>
              <a:t>C:\projects\MakerToPro\MTPSolution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Brain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1058862"/>
            <a:ext cx="1057275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37" y="3040062"/>
            <a:ext cx="8153400" cy="38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03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68283"/>
            <a:ext cx="10820400" cy="69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2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44462"/>
            <a:ext cx="6532632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019" y="1973262"/>
            <a:ext cx="510681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8" y="299372"/>
            <a:ext cx="7455826" cy="60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1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73062"/>
            <a:ext cx="8570855" cy="6128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4" y="906462"/>
            <a:ext cx="3662093" cy="34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09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830262"/>
            <a:ext cx="1162220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86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Select Properties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for Brain Deploy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144462"/>
            <a:ext cx="4895917" cy="66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70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What are Robots?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How do Robots Work?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Build a robot.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Program a robot.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37" y="601662"/>
            <a:ext cx="7120129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" y="373062"/>
            <a:ext cx="1229760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44462"/>
            <a:ext cx="5181600" cy="6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3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44462"/>
            <a:ext cx="1221776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obotCar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531" y="373062"/>
            <a:ext cx="10285413" cy="57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3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US" dirty="0" smtClean="0"/>
              <a:t>Switch the numbers for forward and backward for both </a:t>
            </a:r>
            <a:r>
              <a:rPr lang="en-US" dirty="0" err="1" smtClean="0"/>
              <a:t>MotorA</a:t>
            </a:r>
            <a:r>
              <a:rPr lang="en-US" dirty="0" smtClean="0"/>
              <a:t> and </a:t>
            </a:r>
            <a:r>
              <a:rPr lang="en-US" dirty="0" err="1" smtClean="0"/>
              <a:t>MotorB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drives backwards?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887662"/>
            <a:ext cx="116109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4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motorA</a:t>
            </a:r>
            <a:r>
              <a:rPr lang="en-US" dirty="0" smtClean="0"/>
              <a:t> and </a:t>
            </a:r>
            <a:r>
              <a:rPr lang="en-US" dirty="0" err="1" smtClean="0"/>
              <a:t>motorB</a:t>
            </a:r>
            <a:r>
              <a:rPr lang="en-US" dirty="0" smtClean="0"/>
              <a:t> separately to see which is left or right.</a:t>
            </a:r>
          </a:p>
          <a:p>
            <a:r>
              <a:rPr lang="en-US" dirty="0" smtClean="0"/>
              <a:t>Switch the pin numbers for the one going the wrong direction.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turns left or right?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3725862"/>
            <a:ext cx="7162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0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Check to ensure wiring is correct.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Moving at 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9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1098762"/>
          </a:xfrm>
        </p:spPr>
        <p:txBody>
          <a:bodyPr/>
          <a:lstStyle/>
          <a:p>
            <a:r>
              <a:rPr lang="en-US" dirty="0" smtClean="0"/>
              <a:t>Make it better!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Can you use the sensor to make it not bump into things?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some Artificial intelligence.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2354262"/>
            <a:ext cx="11532558" cy="41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5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Who can make it through a cardboard maze the fastest?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a Maze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37" y="2125662"/>
            <a:ext cx="59626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61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89" y="1212849"/>
            <a:ext cx="3103028" cy="2940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Robots?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708" y="68262"/>
            <a:ext cx="3167998" cy="3421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461" y="-13689"/>
            <a:ext cx="4893231" cy="3587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7" y="3394343"/>
            <a:ext cx="4487308" cy="3365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237" y="2948340"/>
            <a:ext cx="3632363" cy="3632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837" y="3458130"/>
            <a:ext cx="1843878" cy="33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7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robots work?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24" y="2049462"/>
            <a:ext cx="3662093" cy="3450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7" y="2506662"/>
            <a:ext cx="2133600" cy="2350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637" y="4045728"/>
            <a:ext cx="6916281" cy="23054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437" y="1516062"/>
            <a:ext cx="3259989" cy="22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373062"/>
            <a:ext cx="9372600" cy="6424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2125662"/>
            <a:ext cx="2133600" cy="2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7" y="601662"/>
            <a:ext cx="8226921" cy="563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48" y="982662"/>
            <a:ext cx="3259989" cy="22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1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744662"/>
            <a:ext cx="7315200" cy="5013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37" y="-312738"/>
            <a:ext cx="6916281" cy="23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8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571572"/>
            <a:ext cx="8382000" cy="5745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677862"/>
            <a:ext cx="3662093" cy="34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4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4" y="1820862"/>
            <a:ext cx="120170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630a2e83-186a-4a0f-ab27-bee8a8096abc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2020</TotalTime>
  <Words>920</Words>
  <Application>Microsoft Office PowerPoint</Application>
  <PresentationFormat>Custom</PresentationFormat>
  <Paragraphs>138</Paragraphs>
  <Slides>31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Robot Car Lab Windows 10 IoT Core</vt:lpstr>
      <vt:lpstr>Objectives</vt:lpstr>
      <vt:lpstr>What are Robots?</vt:lpstr>
      <vt:lpstr>How do robots work?</vt:lpstr>
      <vt:lpstr>PowerPoint Presentation</vt:lpstr>
      <vt:lpstr>PowerPoint Presentation</vt:lpstr>
      <vt:lpstr>PowerPoint Presentation</vt:lpstr>
      <vt:lpstr>PowerPoint Presentation</vt:lpstr>
      <vt:lpstr>Bread Board</vt:lpstr>
      <vt:lpstr>Getting Your Power</vt:lpstr>
      <vt:lpstr>Wiring Diagram</vt:lpstr>
      <vt:lpstr>Wiring Diagram</vt:lpstr>
      <vt:lpstr>Creating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 for Brain Deploy</vt:lpstr>
      <vt:lpstr>PowerPoint Presentation</vt:lpstr>
      <vt:lpstr>PowerPoint Presentation</vt:lpstr>
      <vt:lpstr>PowerPoint Presentation</vt:lpstr>
      <vt:lpstr>PowerPoint Presentation</vt:lpstr>
      <vt:lpstr>What if it drives backwards?</vt:lpstr>
      <vt:lpstr>What if it turns left or right?</vt:lpstr>
      <vt:lpstr>Not Moving at all?</vt:lpstr>
      <vt:lpstr>Make it better!</vt:lpstr>
      <vt:lpstr>Create some Artificial intelligence.</vt:lpstr>
      <vt:lpstr>Solve a Maze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63</cp:revision>
  <dcterms:created xsi:type="dcterms:W3CDTF">2015-08-13T16:00:51Z</dcterms:created>
  <dcterms:modified xsi:type="dcterms:W3CDTF">2015-12-04T22:47:27Z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